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  <p:sldId id="273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6"/>
  </p:normalViewPr>
  <p:slideViewPr>
    <p:cSldViewPr snapToGrid="0" snapToObjects="1">
      <p:cViewPr>
        <p:scale>
          <a:sx n="88" d="100"/>
          <a:sy n="88" d="100"/>
        </p:scale>
        <p:origin x="17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5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ABD7-7C91-7743-9B49-ADA2FB22C858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583AA0-E1D5-CD40-9E97-170B2751D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257" y="3143853"/>
            <a:ext cx="7543800" cy="216843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My Ministry Matters!</a:t>
            </a:r>
          </a:p>
        </p:txBody>
      </p:sp>
    </p:spTree>
    <p:extLst>
      <p:ext uri="{BB962C8B-B14F-4D97-AF65-F5344CB8AC3E}">
        <p14:creationId xmlns:p14="http://schemas.microsoft.com/office/powerpoint/2010/main" val="19581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279871" cy="2144608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4" y="3698627"/>
              <a:ext cx="2551596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$50 to $74.99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29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279871" cy="2144608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4" y="3698627"/>
              <a:ext cx="2551596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$75 to $99.99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16346" cy="2191044"/>
            <a:chOff x="1653559" y="2707912"/>
            <a:chExt cx="4116346" cy="2191044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$100 to $149.99</a:t>
              </a:r>
              <a:b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41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16346" cy="2191044"/>
            <a:chOff x="1653559" y="2707912"/>
            <a:chExt cx="4116346" cy="2191044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$150 to $199.99</a:t>
              </a:r>
              <a:b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64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16346" cy="2144608"/>
            <a:chOff x="1653559" y="2707912"/>
            <a:chExt cx="4116346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$200 and up</a:t>
              </a:r>
              <a:b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21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FECE20-DD42-5A42-BEE7-B6133D00061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485089" y="-101774"/>
            <a:ext cx="7443216" cy="53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FECE20-DD42-5A42-BEE7-B6133D00061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485089" y="-101774"/>
            <a:ext cx="7443216" cy="5362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E14DE-6C29-854A-BC2D-A1C9E933C5BD}"/>
              </a:ext>
            </a:extLst>
          </p:cNvPr>
          <p:cNvSpPr txBox="1"/>
          <p:nvPr/>
        </p:nvSpPr>
        <p:spPr>
          <a:xfrm>
            <a:off x="1828800" y="3047294"/>
            <a:ext cx="6764055" cy="261610"/>
          </a:xfrm>
          <a:prstGeom prst="rect">
            <a:avLst/>
          </a:prstGeom>
          <a:solidFill>
            <a:schemeClr val="bg1">
              <a:alpha val="29804"/>
            </a:schemeClr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176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8F952-8299-1E4F-ACFD-7F4F34FCC278}"/>
              </a:ext>
            </a:extLst>
          </p:cNvPr>
          <p:cNvSpPr/>
          <p:nvPr/>
        </p:nvSpPr>
        <p:spPr>
          <a:xfrm>
            <a:off x="313510" y="177623"/>
            <a:ext cx="8438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Celebration Brunch</a:t>
            </a:r>
            <a:br>
              <a:rPr lang="en-US" altLang="en-US" sz="540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altLang="en-US" sz="540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[Insert Date]</a:t>
            </a:r>
            <a:endParaRPr lang="en-US" sz="5400" b="1" dirty="0">
              <a:solidFill>
                <a:srgbClr val="00B0AA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E6D4B-B4EB-004C-958D-604369E5A2C9}"/>
              </a:ext>
            </a:extLst>
          </p:cNvPr>
          <p:cNvSpPr/>
          <p:nvPr/>
        </p:nvSpPr>
        <p:spPr>
          <a:xfrm>
            <a:off x="730068" y="2079173"/>
            <a:ext cx="7692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The ushers will now distribute Consecration Sunday Reservation Cards. To be sure we leave no one out we will be contacting people from whom we do not receive a reservation card. </a:t>
            </a:r>
            <a:br>
              <a:rPr lang="en-US" altLang="en-US" sz="2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So please help us by completing your card.</a:t>
            </a:r>
          </a:p>
        </p:txBody>
      </p:sp>
    </p:spTree>
    <p:extLst>
      <p:ext uri="{BB962C8B-B14F-4D97-AF65-F5344CB8AC3E}">
        <p14:creationId xmlns:p14="http://schemas.microsoft.com/office/powerpoint/2010/main" val="424899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8F952-8299-1E4F-ACFD-7F4F34FCC278}"/>
              </a:ext>
            </a:extLst>
          </p:cNvPr>
          <p:cNvSpPr/>
          <p:nvPr/>
        </p:nvSpPr>
        <p:spPr>
          <a:xfrm>
            <a:off x="313510" y="177623"/>
            <a:ext cx="8438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Celebration Brunch</a:t>
            </a:r>
            <a:br>
              <a:rPr lang="en-US" altLang="en-US" sz="540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altLang="en-US" sz="540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[Insert Date]</a:t>
            </a:r>
            <a:endParaRPr lang="en-US" sz="5400" b="1" dirty="0">
              <a:solidFill>
                <a:srgbClr val="00B0AA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11CE4-3805-D347-A276-311CDF6F285C}"/>
              </a:ext>
            </a:extLst>
          </p:cNvPr>
          <p:cNvSpPr/>
          <p:nvPr/>
        </p:nvSpPr>
        <p:spPr>
          <a:xfrm>
            <a:off x="476795" y="2048061"/>
            <a:ext cx="8190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What percentage of our income is God calling </a:t>
            </a:r>
            <a:br>
              <a:rPr lang="en-US" altLang="en-US" sz="44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4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each of us to give?</a:t>
            </a:r>
          </a:p>
        </p:txBody>
      </p:sp>
    </p:spTree>
    <p:extLst>
      <p:ext uri="{BB962C8B-B14F-4D97-AF65-F5344CB8AC3E}">
        <p14:creationId xmlns:p14="http://schemas.microsoft.com/office/powerpoint/2010/main" val="299124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6085E1-BB17-5D43-B6C3-8B7D823DEB3F}"/>
              </a:ext>
            </a:extLst>
          </p:cNvPr>
          <p:cNvSpPr txBox="1">
            <a:spLocks/>
          </p:cNvSpPr>
          <p:nvPr/>
        </p:nvSpPr>
        <p:spPr>
          <a:xfrm>
            <a:off x="2573363" y="663050"/>
            <a:ext cx="5901976" cy="4388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In Luke 12:34 </a:t>
            </a:r>
            <a:b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Jesus said, </a:t>
            </a:r>
          </a:p>
          <a:p>
            <a:pPr algn="ctr">
              <a:lnSpc>
                <a:spcPct val="100000"/>
              </a:lnSpc>
            </a:pPr>
            <a: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“Where your </a:t>
            </a:r>
            <a:b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treasure is, </a:t>
            </a:r>
            <a:b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there your heart </a:t>
            </a:r>
            <a:b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80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will be also.”</a:t>
            </a:r>
          </a:p>
        </p:txBody>
      </p:sp>
    </p:spTree>
    <p:extLst>
      <p:ext uri="{BB962C8B-B14F-4D97-AF65-F5344CB8AC3E}">
        <p14:creationId xmlns:p14="http://schemas.microsoft.com/office/powerpoint/2010/main" val="295681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5B4D3-091F-3E45-B664-47C4ACAC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49" y="-231733"/>
            <a:ext cx="704088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05880" cy="2144608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500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.01 to $4.99</a:t>
              </a:r>
            </a:p>
            <a:p>
              <a:pPr algn="ctr" eaLnBrk="1" hangingPunct="1">
                <a:lnSpc>
                  <a:spcPct val="55000"/>
                </a:lnSpc>
                <a:spcBef>
                  <a:spcPct val="5500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52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05880" cy="2144608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$5 to $9.99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26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05880" cy="2144608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$10 to $19.99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8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71846" cy="2144608"/>
            <a:chOff x="1653559" y="2707912"/>
            <a:chExt cx="4171846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355" y="3698627"/>
              <a:ext cx="2391050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$20 to $29.99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171846" cy="2144608"/>
            <a:chOff x="1653559" y="2707912"/>
            <a:chExt cx="4171846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355" y="3698627"/>
              <a:ext cx="2391050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$30 to $39.99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57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34" y="217359"/>
            <a:ext cx="7746265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8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864925" y="1948749"/>
            <a:ext cx="1600885" cy="180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886888" y="3710510"/>
            <a:ext cx="3039971" cy="10452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328936" y="4755773"/>
            <a:ext cx="5815063" cy="20857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1893742" y="2195282"/>
            <a:ext cx="4279871" cy="2144608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4" y="3698627"/>
              <a:ext cx="2551596" cy="89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$40 to $49.99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0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431</Words>
  <Application>Microsoft Macintosh PowerPoint</Application>
  <PresentationFormat>On-screen Show (16:10)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Gotham Bold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Cobb, Timothy</dc:creator>
  <cp:lastModifiedBy>Cobb, Timothy</cp:lastModifiedBy>
  <cp:revision>2</cp:revision>
  <dcterms:created xsi:type="dcterms:W3CDTF">2022-02-23T22:12:29Z</dcterms:created>
  <dcterms:modified xsi:type="dcterms:W3CDTF">2022-02-23T22:45:33Z</dcterms:modified>
</cp:coreProperties>
</file>